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1" r:id="rId6"/>
    <p:sldId id="260" r:id="rId7"/>
    <p:sldId id="265" r:id="rId8"/>
    <p:sldId id="264" r:id="rId9"/>
    <p:sldId id="25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69" d="100"/>
          <a:sy n="69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0C14DB-5D6B-48C9-A438-039F557FD71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64742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+mn-lt"/>
              </a:rPr>
              <a:t/>
            </a:r>
            <a:br>
              <a:rPr lang="ru-RU" sz="4800" dirty="0" smtClean="0">
                <a:latin typeface="+mn-lt"/>
              </a:rPr>
            </a:br>
            <a:r>
              <a:rPr lang="ru-RU" sz="4800" dirty="0" smtClean="0">
                <a:latin typeface="+mn-lt"/>
              </a:rPr>
              <a:t>«Ежик в осеннем лесу»</a:t>
            </a:r>
            <a:endParaRPr lang="ru-RU" sz="4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458200" cy="428628"/>
          </a:xfrm>
        </p:spPr>
        <p:txBody>
          <a:bodyPr>
            <a:normAutofit/>
          </a:bodyPr>
          <a:lstStyle/>
          <a:p>
            <a:pPr algn="ctr"/>
            <a:endParaRPr lang="ru-RU" sz="1800" dirty="0"/>
          </a:p>
        </p:txBody>
      </p:sp>
      <p:pic>
        <p:nvPicPr>
          <p:cNvPr id="5" name="Рисунок 4" descr="ли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1574952" cy="1590860"/>
          </a:xfrm>
          <a:prstGeom prst="rect">
            <a:avLst/>
          </a:prstGeom>
        </p:spPr>
      </p:pic>
      <p:pic>
        <p:nvPicPr>
          <p:cNvPr id="7" name="Рисунок 6" descr="ли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519530"/>
            <a:ext cx="1662454" cy="1679246"/>
          </a:xfrm>
          <a:prstGeom prst="rect">
            <a:avLst/>
          </a:prstGeom>
        </p:spPr>
      </p:pic>
      <p:pic>
        <p:nvPicPr>
          <p:cNvPr id="10" name="Рисунок 9" descr="ли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269170"/>
            <a:ext cx="1839718" cy="1858300"/>
          </a:xfrm>
          <a:prstGeom prst="rect">
            <a:avLst/>
          </a:prstGeom>
        </p:spPr>
      </p:pic>
      <p:pic>
        <p:nvPicPr>
          <p:cNvPr id="11" name="Рисунок 10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9648" y="571480"/>
            <a:ext cx="1918080" cy="1948050"/>
          </a:xfrm>
          <a:prstGeom prst="rect">
            <a:avLst/>
          </a:prstGeom>
        </p:spPr>
      </p:pic>
      <p:pic>
        <p:nvPicPr>
          <p:cNvPr id="12" name="Рисунок 11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4198776"/>
            <a:ext cx="1567556" cy="1592049"/>
          </a:xfrm>
          <a:prstGeom prst="rect">
            <a:avLst/>
          </a:prstGeom>
        </p:spPr>
      </p:pic>
      <p:pic>
        <p:nvPicPr>
          <p:cNvPr id="13" name="Рисунок 12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765246"/>
            <a:ext cx="1712802" cy="1739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458200" cy="2448272"/>
          </a:xfrm>
        </p:spPr>
        <p:txBody>
          <a:bodyPr>
            <a:normAutofit/>
          </a:bodyPr>
          <a:lstStyle/>
          <a:p>
            <a:pPr algn="r"/>
            <a:r>
              <a:rPr lang="en-US" sz="1600" dirty="0" smtClean="0">
                <a:solidFill>
                  <a:srgbClr val="C00000"/>
                </a:solidFill>
              </a:rPr>
              <a:t/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/>
            </a:r>
            <a:br>
              <a:rPr lang="en-US" sz="2200" dirty="0">
                <a:solidFill>
                  <a:srgbClr val="C00000"/>
                </a:solidFill>
              </a:rPr>
            </a:b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471858" cy="2531368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7" name="Содержимое 6" descr="еж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0374"/>
          <a:stretch>
            <a:fillRect/>
          </a:stretch>
        </p:blipFill>
        <p:spPr>
          <a:xfrm>
            <a:off x="1475655" y="836712"/>
            <a:ext cx="6318479" cy="528736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Ранняя осень</a:t>
            </a:r>
            <a:endParaRPr lang="ru-RU" dirty="0"/>
          </a:p>
        </p:txBody>
      </p:sp>
      <p:pic>
        <p:nvPicPr>
          <p:cNvPr id="1026" name="Picture 2" descr="C:\Users\джумшут и улдуз\Desktop\rId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3817"/>
            <a:ext cx="6696744" cy="50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«Золотая осень»</a:t>
            </a:r>
            <a:endParaRPr lang="ru-RU" dirty="0"/>
          </a:p>
        </p:txBody>
      </p:sp>
      <p:pic>
        <p:nvPicPr>
          <p:cNvPr id="2050" name="Picture 2" descr="C:\Users\джумшут и улдуз\Desktop\rId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032448" cy="48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Поздняя осень</a:t>
            </a:r>
            <a:endParaRPr lang="ru-RU" dirty="0"/>
          </a:p>
        </p:txBody>
      </p:sp>
      <p:pic>
        <p:nvPicPr>
          <p:cNvPr id="3074" name="Picture 2" descr="C:\Users\джумшут и улдуз\Desktop\rId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752528" cy="53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28982" cy="4800600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5" name="Содержимое 4" descr="з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304" t="4700" r="14092" b="3995"/>
          <a:stretch>
            <a:fillRect/>
          </a:stretch>
        </p:blipFill>
        <p:spPr>
          <a:xfrm>
            <a:off x="1691680" y="980728"/>
            <a:ext cx="5328592" cy="462333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28982" cy="4800600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7" name="Содержимое 6" descr="миша и мал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7" y="908719"/>
            <a:ext cx="5831622" cy="483663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257544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вол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629" t="10221" r="6420" b="1632"/>
          <a:stretch>
            <a:fillRect/>
          </a:stretch>
        </p:blipFill>
        <p:spPr>
          <a:xfrm>
            <a:off x="1619672" y="476672"/>
            <a:ext cx="6081823" cy="462414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186106" cy="4800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лис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954" t="10523" r="5083"/>
          <a:stretch>
            <a:fillRect/>
          </a:stretch>
        </p:blipFill>
        <p:spPr>
          <a:xfrm>
            <a:off x="827584" y="692696"/>
            <a:ext cx="6984776" cy="534247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7" name="Содержимое 6" descr="бел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980" t="376" r="3745" b="3841"/>
          <a:stretch>
            <a:fillRect/>
          </a:stretch>
        </p:blipFill>
        <p:spPr>
          <a:xfrm>
            <a:off x="1115616" y="562319"/>
            <a:ext cx="6552728" cy="544730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«Ежик в осеннем лесу»</vt:lpstr>
      <vt:lpstr>Ранняя осень</vt:lpstr>
      <vt:lpstr>«Золотая осень»</vt:lpstr>
      <vt:lpstr>Поздняя осень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ЗВЕРИ К ЗИМЕ ГОТОВЯТСЯ</dc:title>
  <dc:creator>Nastya</dc:creator>
  <cp:lastModifiedBy>джумшут и улдуз</cp:lastModifiedBy>
  <cp:revision>30</cp:revision>
  <dcterms:created xsi:type="dcterms:W3CDTF">2012-10-21T16:54:11Z</dcterms:created>
  <dcterms:modified xsi:type="dcterms:W3CDTF">2015-10-16T12:13:07Z</dcterms:modified>
</cp:coreProperties>
</file>